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0" r:id="rId4"/>
    <p:sldId id="263" r:id="rId5"/>
    <p:sldId id="259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5D39-E4EF-49D5-99E4-BD5542A72202}" type="datetimeFigureOut">
              <a:rPr lang="tr-TR" smtClean="0"/>
              <a:pPr/>
              <a:t>4.10.2020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0BEA-F9EC-46B8-BB13-921921B88C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1573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5D39-E4EF-49D5-99E4-BD5542A72202}" type="datetimeFigureOut">
              <a:rPr lang="tr-TR" smtClean="0"/>
              <a:pPr/>
              <a:t>4.10.2020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0BEA-F9EC-46B8-BB13-921921B88C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413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5D39-E4EF-49D5-99E4-BD5542A72202}" type="datetimeFigureOut">
              <a:rPr lang="tr-TR" smtClean="0"/>
              <a:pPr/>
              <a:t>4.10.2020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0BEA-F9EC-46B8-BB13-921921B88C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0306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5D39-E4EF-49D5-99E4-BD5542A72202}" type="datetimeFigureOut">
              <a:rPr lang="tr-TR" smtClean="0"/>
              <a:pPr/>
              <a:t>4.10.2020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0BEA-F9EC-46B8-BB13-921921B88C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3440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5D39-E4EF-49D5-99E4-BD5542A72202}" type="datetimeFigureOut">
              <a:rPr lang="tr-TR" smtClean="0"/>
              <a:pPr/>
              <a:t>4.10.2020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0BEA-F9EC-46B8-BB13-921921B88C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2086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5D39-E4EF-49D5-99E4-BD5542A72202}" type="datetimeFigureOut">
              <a:rPr lang="tr-TR" smtClean="0"/>
              <a:pPr/>
              <a:t>4.10.2020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0BEA-F9EC-46B8-BB13-921921B88C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0147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5D39-E4EF-49D5-99E4-BD5542A72202}" type="datetimeFigureOut">
              <a:rPr lang="tr-TR" smtClean="0"/>
              <a:pPr/>
              <a:t>4.10.2020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0BEA-F9EC-46B8-BB13-921921B88C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4814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5D39-E4EF-49D5-99E4-BD5542A72202}" type="datetimeFigureOut">
              <a:rPr lang="tr-TR" smtClean="0"/>
              <a:pPr/>
              <a:t>4.10.2020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0BEA-F9EC-46B8-BB13-921921B88C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3459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5D39-E4EF-49D5-99E4-BD5542A72202}" type="datetimeFigureOut">
              <a:rPr lang="tr-TR" smtClean="0"/>
              <a:pPr/>
              <a:t>4.10.2020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0BEA-F9EC-46B8-BB13-921921B88C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8301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5D39-E4EF-49D5-99E4-BD5542A72202}" type="datetimeFigureOut">
              <a:rPr lang="tr-TR" smtClean="0"/>
              <a:pPr/>
              <a:t>4.10.2020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0BEA-F9EC-46B8-BB13-921921B88C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4106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5D39-E4EF-49D5-99E4-BD5542A72202}" type="datetimeFigureOut">
              <a:rPr lang="tr-TR" smtClean="0"/>
              <a:pPr/>
              <a:t>4.10.2020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0BEA-F9EC-46B8-BB13-921921B88C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0616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15D39-E4EF-49D5-99E4-BD5542A72202}" type="datetimeFigureOut">
              <a:rPr lang="tr-TR" smtClean="0"/>
              <a:pPr/>
              <a:t>4.10.2020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C0BEA-F9EC-46B8-BB13-921921B88C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9796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160591"/>
            <a:ext cx="6319150" cy="6697409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000" b="0" i="0" u="sng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Helvetica"/>
              </a:rPr>
              <a:t>www.egitimhane.com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27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1884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3038764" cy="189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6144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7982" y="320098"/>
            <a:ext cx="10799618" cy="6163830"/>
          </a:xfrm>
        </p:spPr>
        <p:txBody>
          <a:bodyPr/>
          <a:lstStyle/>
          <a:p>
            <a:endParaRPr lang="tr-TR" dirty="0" smtClean="0">
              <a:latin typeface="Comic Sans MS" panose="030F0702030302020204" pitchFamily="66" charset="0"/>
            </a:endParaRPr>
          </a:p>
          <a:p>
            <a:pPr algn="just"/>
            <a:r>
              <a:rPr lang="tr-TR" dirty="0" smtClean="0">
                <a:latin typeface="Comic Sans MS" panose="030F0702030302020204" pitchFamily="66" charset="0"/>
              </a:rPr>
              <a:t>Çocukların bedensel ve zihinsel bakımdan güvence ve korunmaya ihtiyaç duyarlar. Bu nedenle </a:t>
            </a:r>
            <a:r>
              <a:rPr lang="tr-TR" b="1" u="sng" dirty="0" smtClean="0">
                <a:latin typeface="Comic Sans MS" panose="030F0702030302020204" pitchFamily="66" charset="0"/>
              </a:rPr>
              <a:t>Birleşmiş Milletler Genel Kurulu 20 Kasım   1989’da</a:t>
            </a:r>
            <a:r>
              <a:rPr lang="tr-T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Çocuk Haklarına </a:t>
            </a:r>
            <a:r>
              <a:rPr lang="tr-TR" b="1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tr-T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air </a:t>
            </a:r>
            <a:r>
              <a:rPr lang="tr-TR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Sözleşme’yi</a:t>
            </a:r>
            <a:r>
              <a:rPr lang="tr-T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dirty="0" smtClean="0">
                <a:latin typeface="Comic Sans MS" panose="030F0702030302020204" pitchFamily="66" charset="0"/>
              </a:rPr>
              <a:t>kabul etmiştir.</a:t>
            </a:r>
          </a:p>
          <a:p>
            <a:pPr algn="just"/>
            <a:endParaRPr lang="tr-TR" dirty="0" smtClean="0">
              <a:latin typeface="Comic Sans MS" panose="030F0702030302020204" pitchFamily="66" charset="0"/>
            </a:endParaRPr>
          </a:p>
          <a:p>
            <a:pPr algn="just"/>
            <a:r>
              <a:rPr lang="tr-TR" dirty="0" smtClean="0">
                <a:latin typeface="Comic Sans MS" panose="030F0702030302020204" pitchFamily="66" charset="0"/>
              </a:rPr>
              <a:t>Bu sözleşmeye göre </a:t>
            </a:r>
            <a:r>
              <a:rPr lang="tr-TR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18 yaşına </a:t>
            </a:r>
            <a:r>
              <a:rPr lang="tr-TR" dirty="0" smtClean="0">
                <a:latin typeface="Comic Sans MS" panose="030F0702030302020204" pitchFamily="66" charset="0"/>
              </a:rPr>
              <a:t>kadar çocuk sayılır.</a:t>
            </a:r>
          </a:p>
          <a:p>
            <a:pPr algn="just"/>
            <a:endParaRPr lang="tr-TR" dirty="0" smtClean="0">
              <a:latin typeface="Comic Sans MS" panose="030F0702030302020204" pitchFamily="66" charset="0"/>
            </a:endParaRPr>
          </a:p>
          <a:p>
            <a:pPr algn="just"/>
            <a:r>
              <a:rPr lang="tr-TR" dirty="0" smtClean="0">
                <a:latin typeface="Comic Sans MS" panose="030F0702030302020204" pitchFamily="66" charset="0"/>
              </a:rPr>
              <a:t>Devletimiz de bu sözleşmeyi  imzalayan taraf ülkelerden biridir.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3236" y="4958772"/>
            <a:ext cx="3038764" cy="189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0433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917" y="-64655"/>
            <a:ext cx="5005839" cy="685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0153" y="4735941"/>
            <a:ext cx="3291847" cy="205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8367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598" y="0"/>
            <a:ext cx="9699713" cy="685800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920836" y="5791199"/>
            <a:ext cx="3057236" cy="10021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57082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46</Words>
  <Application>Microsoft Office PowerPoint</Application>
  <PresentationFormat>Özel</PresentationFormat>
  <Paragraphs>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Office Teması</vt:lpstr>
      <vt:lpstr>Slayt 1</vt:lpstr>
      <vt:lpstr>Slayt 2</vt:lpstr>
      <vt:lpstr>Slayt 3</vt:lpstr>
      <vt:lpstr>Slayt 4</vt:lpstr>
      <vt:lpstr>Slayt 5</vt:lpstr>
    </vt:vector>
  </TitlesOfParts>
  <Company>SilentAll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Haklarım</dc:title>
  <dc:creator>Lenovo</dc:creator>
  <cp:lastModifiedBy>nesrin deniz</cp:lastModifiedBy>
  <cp:revision>4</cp:revision>
  <dcterms:created xsi:type="dcterms:W3CDTF">2020-10-03T20:34:18Z</dcterms:created>
  <dcterms:modified xsi:type="dcterms:W3CDTF">2020-10-04T19:35:30Z</dcterms:modified>
</cp:coreProperties>
</file>